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4"/>
  </p:notesMasterIdLst>
  <p:sldIdLst>
    <p:sldId id="256" r:id="rId2"/>
    <p:sldId id="319" r:id="rId3"/>
    <p:sldId id="359" r:id="rId4"/>
    <p:sldId id="503" r:id="rId5"/>
    <p:sldId id="504" r:id="rId6"/>
    <p:sldId id="505" r:id="rId7"/>
    <p:sldId id="512" r:id="rId8"/>
    <p:sldId id="513" r:id="rId9"/>
    <p:sldId id="498" r:id="rId10"/>
    <p:sldId id="346" r:id="rId11"/>
    <p:sldId id="357" r:id="rId12"/>
    <p:sldId id="34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6" autoAdjust="0"/>
  </p:normalViewPr>
  <p:slideViewPr>
    <p:cSldViewPr>
      <p:cViewPr varScale="1">
        <p:scale>
          <a:sx n="150" d="100"/>
          <a:sy n="150" d="100"/>
        </p:scale>
        <p:origin x="108" y="21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5086-4508-46F8-B8AF-02CCFAFF4248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940C-3D17-4A1F-BD88-E903A58D7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4 -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Collections and lists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Chapter 4 of the textbook</a:t>
            </a:r>
          </a:p>
          <a:p>
            <a:r>
              <a:rPr lang="en-US" dirty="0"/>
              <a:t>Finish Assignment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Substitution cipher</a:t>
            </a:r>
          </a:p>
          <a:p>
            <a:r>
              <a:rPr lang="en-US" dirty="0"/>
              <a:t>Generating a random key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Vigenère</a:t>
            </a:r>
            <a:r>
              <a:rPr lang="en-US"/>
              <a:t> Cipher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0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Vigenère</a:t>
            </a:r>
            <a:r>
              <a:rPr lang="en-US" dirty="0"/>
              <a:t> cipher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 err="1"/>
              <a:t>Vigenère</a:t>
            </a:r>
            <a:r>
              <a:rPr lang="en-US" dirty="0"/>
              <a:t> cipher is a form of </a:t>
            </a:r>
            <a:r>
              <a:rPr lang="en-US" dirty="0" err="1"/>
              <a:t>polyalphabetic</a:t>
            </a:r>
            <a:r>
              <a:rPr lang="en-US" dirty="0"/>
              <a:t> substitution cipher</a:t>
            </a:r>
          </a:p>
          <a:p>
            <a:r>
              <a:rPr lang="en-US" dirty="0"/>
              <a:t>In this cipher, we take a key word and "add" its letters to our message</a:t>
            </a:r>
          </a:p>
          <a:p>
            <a:r>
              <a:rPr lang="en-US" dirty="0"/>
              <a:t>Assuming letter values are in the range 0-25</a:t>
            </a:r>
          </a:p>
          <a:p>
            <a:pPr lvl="1"/>
            <a:r>
              <a:rPr lang="en-US" dirty="0"/>
              <a:t>Add them together</a:t>
            </a:r>
          </a:p>
          <a:p>
            <a:pPr lvl="1"/>
            <a:r>
              <a:rPr lang="en-US" dirty="0"/>
              <a:t>Mod by 26 to keep them in the range 0-25</a:t>
            </a:r>
          </a:p>
          <a:p>
            <a:pPr lvl="1"/>
            <a:r>
              <a:rPr lang="en-US" dirty="0"/>
              <a:t>If they're not in that range, convert them to that range and then back</a:t>
            </a:r>
          </a:p>
          <a:p>
            <a:r>
              <a:rPr lang="en-US" dirty="0"/>
              <a:t>If the message is longer than the keyword, we start the keyword over again</a:t>
            </a:r>
          </a:p>
        </p:txBody>
      </p:sp>
    </p:spTree>
    <p:extLst>
      <p:ext uri="{BB962C8B-B14F-4D97-AF65-F5344CB8AC3E}">
        <p14:creationId xmlns:p14="http://schemas.microsoft.com/office/powerpoint/2010/main" val="3643281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Vigenère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Key: BENCH</a:t>
            </a:r>
          </a:p>
          <a:p>
            <a:r>
              <a:rPr lang="en-US" dirty="0"/>
              <a:t>Plaintext: A LIMERICK PACKS LAUGHS ANATOMICAL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09600" y="3505200"/>
          <a:ext cx="1104898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P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O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L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P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W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G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X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U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Y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T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J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Z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R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P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772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E68BB-190D-4B67-911F-899924BB9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Vigenère</a:t>
            </a:r>
            <a:r>
              <a:rPr lang="en-US" dirty="0"/>
              <a:t> encryption in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A96B8-D0DC-4906-9B9E-533CFE852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71120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Algorithm:</a:t>
            </a:r>
          </a:p>
          <a:p>
            <a:pPr lvl="1"/>
            <a:r>
              <a:rPr lang="en-US" dirty="0"/>
              <a:t>Loop over all characters</a:t>
            </a:r>
          </a:p>
          <a:p>
            <a:pPr lvl="2"/>
            <a:r>
              <a:rPr lang="en-US" dirty="0"/>
              <a:t>Convert character to ASCII value</a:t>
            </a:r>
          </a:p>
          <a:p>
            <a:pPr lvl="2"/>
            <a:r>
              <a:rPr lang="en-US" dirty="0"/>
              <a:t>Convert ASCII value to a value from 0-25 by subtracting the value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</a:p>
          <a:p>
            <a:pPr lvl="2"/>
            <a:r>
              <a:rPr lang="en-US" dirty="0"/>
              <a:t>Get appropriate character from key</a:t>
            </a:r>
          </a:p>
          <a:p>
            <a:pPr lvl="2"/>
            <a:r>
              <a:rPr lang="en-US" dirty="0"/>
              <a:t>Convert key character to ASCII and subtract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</a:p>
          <a:p>
            <a:pPr lvl="2"/>
            <a:r>
              <a:rPr lang="en-US" dirty="0"/>
              <a:t>Add letter value and key value together and mod by 26</a:t>
            </a:r>
          </a:p>
          <a:p>
            <a:pPr lvl="2"/>
            <a:r>
              <a:rPr lang="en-US" dirty="0"/>
              <a:t>Add the value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  <a:r>
              <a:rPr lang="en-US" dirty="0"/>
              <a:t> to result and convert back to character</a:t>
            </a:r>
          </a:p>
          <a:p>
            <a:pPr lvl="2"/>
            <a:r>
              <a:rPr lang="en-US" dirty="0"/>
              <a:t>Concatenate the final character onto the ciphertext</a:t>
            </a:r>
          </a:p>
          <a:p>
            <a:pPr lvl="1"/>
            <a:r>
              <a:rPr lang="en-US" dirty="0"/>
              <a:t>Return the ciphertext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E4576F9-F8BE-46CC-99EA-60FAD32714D7}"/>
              </a:ext>
            </a:extLst>
          </p:cNvPr>
          <p:cNvSpPr txBox="1">
            <a:spLocks/>
          </p:cNvSpPr>
          <p:nvPr/>
        </p:nvSpPr>
        <p:spPr>
          <a:xfrm>
            <a:off x="609600" y="5486400"/>
            <a:ext cx="109728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vigenereEncrypt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(plaintext, key):</a:t>
            </a:r>
            <a:endParaRPr lang="en-US" sz="2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034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E68BB-190D-4B67-911F-899924BB9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Vigenère</a:t>
            </a:r>
            <a:r>
              <a:rPr lang="en-US" dirty="0"/>
              <a:t> decryption in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A96B8-D0DC-4906-9B9E-533CFE852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711207"/>
          </a:xfrm>
        </p:spPr>
        <p:txBody>
          <a:bodyPr>
            <a:normAutofit/>
          </a:bodyPr>
          <a:lstStyle/>
          <a:p>
            <a:r>
              <a:rPr lang="en-US" dirty="0"/>
              <a:t>Do everything exactly the same as encryption except </a:t>
            </a:r>
            <a:r>
              <a:rPr lang="en-US" b="1" dirty="0"/>
              <a:t>subtract</a:t>
            </a:r>
            <a:r>
              <a:rPr lang="en-US" dirty="0"/>
              <a:t> the key value instead of adding it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E4576F9-F8BE-46CC-99EA-60FAD32714D7}"/>
              </a:ext>
            </a:extLst>
          </p:cNvPr>
          <p:cNvSpPr txBox="1">
            <a:spLocks/>
          </p:cNvSpPr>
          <p:nvPr/>
        </p:nvSpPr>
        <p:spPr>
          <a:xfrm>
            <a:off x="609600" y="3276600"/>
            <a:ext cx="109728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vigenereDecrypt</a:t>
            </a:r>
            <a:r>
              <a:rPr lang="en-US" sz="2800" b="1">
                <a:latin typeface="Courier New" pitchFamily="49" charset="0"/>
                <a:cs typeface="Courier New" pitchFamily="49" charset="0"/>
              </a:rPr>
              <a:t>(ciphertext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key):</a:t>
            </a:r>
            <a:endParaRPr lang="en-US" sz="2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29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D52F0-DF12-4AB5-8A2E-303F2B8F5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Time for Assignment 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9F4027-EA47-4BD4-9771-87CC3D9C96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8690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3060</TotalTime>
  <Words>343</Words>
  <Application>Microsoft Office PowerPoint</Application>
  <PresentationFormat>Widescreen</PresentationFormat>
  <Paragraphs>131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Vigenère Cipher</vt:lpstr>
      <vt:lpstr>Vigenère cipher</vt:lpstr>
      <vt:lpstr>Vigenère example</vt:lpstr>
      <vt:lpstr>Vigenère encryption in Python</vt:lpstr>
      <vt:lpstr>Vigenère decryption in Python</vt:lpstr>
      <vt:lpstr>Work Time for Assignment 3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376</cp:revision>
  <dcterms:created xsi:type="dcterms:W3CDTF">2009-01-11T21:03:04Z</dcterms:created>
  <dcterms:modified xsi:type="dcterms:W3CDTF">2023-09-15T01:13:29Z</dcterms:modified>
</cp:coreProperties>
</file>