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6" r:id="rId2"/>
    <p:sldId id="319" r:id="rId3"/>
    <p:sldId id="359" r:id="rId4"/>
    <p:sldId id="503" r:id="rId5"/>
    <p:sldId id="504" r:id="rId6"/>
    <p:sldId id="505" r:id="rId7"/>
    <p:sldId id="512" r:id="rId8"/>
    <p:sldId id="513" r:id="rId9"/>
    <p:sldId id="498" r:id="rId10"/>
    <p:sldId id="346" r:id="rId11"/>
    <p:sldId id="357" r:id="rId12"/>
    <p:sldId id="3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50" d="100"/>
          <a:sy n="150" d="100"/>
        </p:scale>
        <p:origin x="108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Collections and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4 of the textbook</a:t>
            </a:r>
          </a:p>
          <a:p>
            <a:r>
              <a:rPr lang="en-US" dirty="0"/>
              <a:t>Finish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Substitution cipher</a:t>
            </a:r>
          </a:p>
          <a:p>
            <a:r>
              <a:rPr lang="en-US" dirty="0"/>
              <a:t>Generating a random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/>
              <a:t> Cipher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Vigenère</a:t>
            </a:r>
            <a:r>
              <a:rPr lang="en-US" dirty="0"/>
              <a:t> cipher is a form of </a:t>
            </a:r>
            <a:r>
              <a:rPr lang="en-US" dirty="0" err="1"/>
              <a:t>polyalphabetic</a:t>
            </a:r>
            <a:r>
              <a:rPr lang="en-US" dirty="0"/>
              <a:t> substitution cipher</a:t>
            </a:r>
          </a:p>
          <a:p>
            <a:r>
              <a:rPr lang="en-US" dirty="0"/>
              <a:t>In this cipher, we take a key word and "add" its letters to our message</a:t>
            </a:r>
          </a:p>
          <a:p>
            <a:r>
              <a:rPr lang="en-US" dirty="0"/>
              <a:t>Assuming letter values are in the range 0-25</a:t>
            </a:r>
          </a:p>
          <a:p>
            <a:pPr lvl="1"/>
            <a:r>
              <a:rPr lang="en-US" dirty="0"/>
              <a:t>Add them together</a:t>
            </a:r>
          </a:p>
          <a:p>
            <a:pPr lvl="1"/>
            <a:r>
              <a:rPr lang="en-US" dirty="0"/>
              <a:t>Mod by 26 to keep them in the range 0-25</a:t>
            </a:r>
          </a:p>
          <a:p>
            <a:pPr lvl="1"/>
            <a:r>
              <a:rPr lang="en-US" dirty="0"/>
              <a:t>If they're not in that range, convert them to that range and then back</a:t>
            </a:r>
          </a:p>
          <a:p>
            <a:r>
              <a:rPr lang="en-US" dirty="0"/>
              <a:t>If the message is longer than the keyword, we start the keyword over again</a:t>
            </a:r>
          </a:p>
        </p:txBody>
      </p:sp>
    </p:spTree>
    <p:extLst>
      <p:ext uri="{BB962C8B-B14F-4D97-AF65-F5344CB8AC3E}">
        <p14:creationId xmlns:p14="http://schemas.microsoft.com/office/powerpoint/2010/main" val="364328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BENCH</a:t>
            </a:r>
          </a:p>
          <a:p>
            <a:r>
              <a:rPr lang="en-US" dirty="0"/>
              <a:t>Plaintext: A LIMERICK PACKS LAUGHS ANATOMICAL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505200"/>
          <a:ext cx="1104898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J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Z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77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encryption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Loop over all characters</a:t>
            </a:r>
          </a:p>
          <a:p>
            <a:pPr lvl="2"/>
            <a:r>
              <a:rPr lang="en-US" dirty="0"/>
              <a:t>Convert character to ASCII value</a:t>
            </a:r>
          </a:p>
          <a:p>
            <a:pPr lvl="2"/>
            <a:r>
              <a:rPr lang="en-US" dirty="0"/>
              <a:t>Convert ASCII value to a value from 0-25 by subtracting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2"/>
            <a:r>
              <a:rPr lang="en-US" dirty="0"/>
              <a:t>Get appropriate character from key</a:t>
            </a:r>
          </a:p>
          <a:p>
            <a:pPr lvl="2"/>
            <a:r>
              <a:rPr lang="en-US" dirty="0"/>
              <a:t>Convert key character to ASCII and subtract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2"/>
            <a:r>
              <a:rPr lang="en-US" dirty="0"/>
              <a:t>Add letter value and key value together and mod by 26</a:t>
            </a:r>
          </a:p>
          <a:p>
            <a:pPr lvl="2"/>
            <a:r>
              <a:rPr lang="en-US" dirty="0"/>
              <a:t>Add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 to result and convert back to character</a:t>
            </a:r>
          </a:p>
          <a:p>
            <a:pPr lvl="2"/>
            <a:r>
              <a:rPr lang="en-US" dirty="0"/>
              <a:t>Concatenate the final character onto the ciphertext</a:t>
            </a:r>
          </a:p>
          <a:p>
            <a:pPr lvl="1"/>
            <a:r>
              <a:rPr lang="en-US" dirty="0"/>
              <a:t>Return the ciphertext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vigenereEncrypt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(plaintext,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68BB-190D-4B67-911F-899924BB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decryption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96B8-D0DC-4906-9B9E-533CFE8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/>
          </a:bodyPr>
          <a:lstStyle/>
          <a:p>
            <a:r>
              <a:rPr lang="en-US" dirty="0"/>
              <a:t>Do everything exactly the same as encryption except </a:t>
            </a:r>
            <a:r>
              <a:rPr lang="en-US" b="1" dirty="0"/>
              <a:t>subtract</a:t>
            </a:r>
            <a:r>
              <a:rPr lang="en-US" dirty="0"/>
              <a:t> the key value instead of adding it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576F9-F8BE-46CC-99EA-60FAD32714D7}"/>
              </a:ext>
            </a:extLst>
          </p:cNvPr>
          <p:cNvSpPr txBox="1">
            <a:spLocks/>
          </p:cNvSpPr>
          <p:nvPr/>
        </p:nvSpPr>
        <p:spPr>
          <a:xfrm>
            <a:off x="609600" y="3276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vigenereDecrypt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(ciphertext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key):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52F0-DF12-4AB5-8A2E-303F2B8F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 for Assignment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F4027-EA47-4BD4-9771-87CC3D9C9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3060</TotalTime>
  <Words>343</Words>
  <Application>Microsoft Office PowerPoint</Application>
  <PresentationFormat>Widescreen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Vigenère Cipher</vt:lpstr>
      <vt:lpstr>Vigenère cipher</vt:lpstr>
      <vt:lpstr>Vigenère example</vt:lpstr>
      <vt:lpstr>Vigenère encryption in Python</vt:lpstr>
      <vt:lpstr>Vigenère decryption in Python</vt:lpstr>
      <vt:lpstr>Work Time for Assignment 3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376</cp:revision>
  <dcterms:created xsi:type="dcterms:W3CDTF">2009-01-11T21:03:04Z</dcterms:created>
  <dcterms:modified xsi:type="dcterms:W3CDTF">2023-09-15T01:13:29Z</dcterms:modified>
</cp:coreProperties>
</file>